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5D61-B346-4A6F-B9B1-2FDA364FD70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E80D97-FA95-43FD-A858-2BE48CD4B8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5D61-B346-4A6F-B9B1-2FDA364FD70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0D97-FA95-43FD-A858-2BE48CD4B88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6E80D97-FA95-43FD-A858-2BE48CD4B88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5D61-B346-4A6F-B9B1-2FDA364FD70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5D61-B346-4A6F-B9B1-2FDA364FD70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6E80D97-FA95-43FD-A858-2BE48CD4B8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5D61-B346-4A6F-B9B1-2FDA364FD70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E80D97-FA95-43FD-A858-2BE48CD4B88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1115D61-B346-4A6F-B9B1-2FDA364FD70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0D97-FA95-43FD-A858-2BE48CD4B8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5D61-B346-4A6F-B9B1-2FDA364FD70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6E80D97-FA95-43FD-A858-2BE48CD4B88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5D61-B346-4A6F-B9B1-2FDA364FD70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6E80D97-FA95-43FD-A858-2BE48CD4B8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5D61-B346-4A6F-B9B1-2FDA364FD70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E80D97-FA95-43FD-A858-2BE48CD4B8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E80D97-FA95-43FD-A858-2BE48CD4B88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5D61-B346-4A6F-B9B1-2FDA364FD70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6E80D97-FA95-43FD-A858-2BE48CD4B88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1115D61-B346-4A6F-B9B1-2FDA364FD70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1115D61-B346-4A6F-B9B1-2FDA364FD703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E80D97-FA95-43FD-A858-2BE48CD4B887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ользователь\Рабочий стол\конференц\смецце-фота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856984" cy="656875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9344" y="5105400"/>
            <a:ext cx="5104656" cy="17526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Work done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students of </a:t>
            </a:r>
            <a:endParaRPr lang="ru-RU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the Faculty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of Biology</a:t>
            </a:r>
            <a:endParaRPr lang="ru-RU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</a:rPr>
              <a:t>Shvetsova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Olga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and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</a:rPr>
              <a:t>Rusakova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Anastasia</a:t>
            </a:r>
            <a:endParaRPr lang="en-US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Scientific director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</a:rPr>
              <a:t>Filatova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E.A.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12968" cy="17526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ANTHROPOGENIC IMPACT ON THE 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ENVIRONMENT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Пользователь\Рабочий стол\конференц\2700564030_6958f7e94f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47467"/>
            <a:ext cx="8640960" cy="55498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5382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RADIOACTIVE </a:t>
            </a:r>
            <a:r>
              <a:rPr lang="en-US" dirty="0" smtClean="0"/>
              <a:t>POLLUTION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5445224"/>
            <a:ext cx="8503920" cy="11098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At present, the problem of storage of radioactive waste is becoming increasingly acute. Every year they pose an increasing danger to the environment.</a:t>
            </a:r>
          </a:p>
          <a:p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:\Пользователь\Рабочий стол\конференц\1122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212976"/>
            <a:ext cx="5101833" cy="33985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D:\Пользователь\Рабочий стол\конференц\ab01525d95dca9c1aa7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54461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15616" y="2564904"/>
            <a:ext cx="6912768" cy="1080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4400" i="1" dirty="0" smtClean="0"/>
              <a:t>    </a:t>
            </a:r>
            <a:r>
              <a:rPr lang="en-US" sz="4800" i="1" dirty="0" smtClean="0"/>
              <a:t>Thanks </a:t>
            </a:r>
            <a:r>
              <a:rPr lang="en-US" sz="4800" i="1" dirty="0" smtClean="0"/>
              <a:t>for attention!</a:t>
            </a:r>
            <a:endParaRPr lang="ru-RU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Пользователь\Рабочий стол\конференц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717032"/>
            <a:ext cx="4320480" cy="28803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8647936" cy="1440160"/>
          </a:xfrm>
        </p:spPr>
        <p:txBody>
          <a:bodyPr>
            <a:noAutofit/>
          </a:bodyPr>
          <a:lstStyle/>
          <a:p>
            <a:pPr marL="180000" indent="45000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almost 40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thousand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people have been trying to subdue nature. Irreversible human impact on nature becomes inevitable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0000" indent="450000" algn="just">
              <a:buNone/>
            </a:pPr>
            <a:endParaRPr lang="ru-RU" sz="2000" dirty="0"/>
          </a:p>
        </p:txBody>
      </p:sp>
      <p:pic>
        <p:nvPicPr>
          <p:cNvPr id="2052" name="Picture 4" descr="D:\Пользователь\Рабочий стол\конференц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41673"/>
            <a:ext cx="4968552" cy="2835399"/>
          </a:xfrm>
          <a:prstGeom prst="rect">
            <a:avLst/>
          </a:prstGeom>
          <a:noFill/>
        </p:spPr>
      </p:pic>
      <p:pic>
        <p:nvPicPr>
          <p:cNvPr id="2050" name="Picture 2" descr="D:\Пользователь\Рабочий стол\конференц\img-20190717174742-9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04864"/>
            <a:ext cx="4104456" cy="2841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ользователь\Рабочий стол\конференц\2018101508551799183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POLLUTION OF THE ATMOSPHERE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496" y="1412776"/>
            <a:ext cx="9036496" cy="2592288"/>
          </a:xfrm>
        </p:spPr>
        <p:txBody>
          <a:bodyPr>
            <a:normAutofit/>
          </a:bodyPr>
          <a:lstStyle/>
          <a:p>
            <a:pPr indent="450000"/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mass of the atmosphere of our planet is negligible - just one millionth of the mass of the Earth, its role in the natural processes of the biosphere is huge, 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according 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scientists, more than 25.5 billion tons of harmful gases enter the atmosphere every year as a result of human activity.</a:t>
            </a:r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Пользователь\Рабочий стол\конференц\63715458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5081499" cy="3312368"/>
          </a:xfrm>
          <a:prstGeom prst="rect">
            <a:avLst/>
          </a:prstGeom>
          <a:noFill/>
        </p:spPr>
      </p:pic>
      <p:pic>
        <p:nvPicPr>
          <p:cNvPr id="4099" name="Picture 3" descr="D:\Пользователь\Рабочий стол\конференц\рафинадный-завод-загрязнения-9465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8592" y="116632"/>
            <a:ext cx="3635896" cy="6696744"/>
          </a:xfrm>
          <a:prstGeom prst="rect">
            <a:avLst/>
          </a:prstGeom>
          <a:noFill/>
        </p:spPr>
      </p:pic>
      <p:pic>
        <p:nvPicPr>
          <p:cNvPr id="4100" name="Picture 4" descr="D:\Пользователь\Рабочий стол\конференц\1200-226448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5228"/>
            <a:ext cx="4968552" cy="3211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ользователь\Рабочий стол\конференц\2014-120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486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POLLUTION OF NATURAL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WATERS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Пользователь\Рабочий стол\конференц\Musor-v-okeane-opt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ользователь\Рабочий стол\конференц\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6480720" cy="45365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SOIL CONTAMINATION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4544" y="1449288"/>
            <a:ext cx="8431912" cy="4572000"/>
          </a:xfrm>
        </p:spPr>
        <p:txBody>
          <a:bodyPr>
            <a:normAutofit/>
          </a:bodyPr>
          <a:lstStyle/>
          <a:p>
            <a:pPr indent="450000" algn="just"/>
            <a:r>
              <a:rPr lang="en-US" sz="2000" dirty="0" smtClean="0"/>
              <a:t>Their inept and uncontrolled use of soil resources leads to disruption of the circulation of substances in the biosphere.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D:\Пользователь\Рабочий стол\конференц\4d0c458e8c8213b2ba4ef76599c35dcd_lg5334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1" y="3212976"/>
            <a:ext cx="5086339" cy="3384374"/>
          </a:xfrm>
          <a:prstGeom prst="rect">
            <a:avLst/>
          </a:prstGeom>
          <a:noFill/>
        </p:spPr>
      </p:pic>
      <p:pic>
        <p:nvPicPr>
          <p:cNvPr id="8194" name="Picture 2" descr="D:\Пользователь\Рабочий стол\конференц\ccc7416bba86972c97c8292b888067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655" y="260648"/>
            <a:ext cx="505681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08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INFLUENCE ON ANIMAL AND PLANT WORLDS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44008" y="1700808"/>
            <a:ext cx="4176464" cy="2160240"/>
          </a:xfrm>
        </p:spPr>
        <p:txBody>
          <a:bodyPr>
            <a:normAutofit/>
          </a:bodyPr>
          <a:lstStyle/>
          <a:p>
            <a:pPr indent="450000" algn="just"/>
            <a:r>
              <a:rPr lang="en-US" sz="2000" dirty="0" smtClean="0"/>
              <a:t>The impact of man on wildlife consists of a direct influence and an indirect change in the natural environment. </a:t>
            </a:r>
            <a:endParaRPr lang="ru-RU" sz="2000" dirty="0"/>
          </a:p>
        </p:txBody>
      </p:sp>
      <p:pic>
        <p:nvPicPr>
          <p:cNvPr id="9219" name="Picture 3" descr="D:\Пользователь\Рабочий стол\конференц\Oil_spill_pill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23564"/>
            <a:ext cx="4392488" cy="2612967"/>
          </a:xfrm>
          <a:prstGeom prst="rect">
            <a:avLst/>
          </a:prstGeom>
          <a:noFill/>
        </p:spPr>
      </p:pic>
      <p:pic>
        <p:nvPicPr>
          <p:cNvPr id="9218" name="Picture 2" descr="D:\Пользователь\Рабочий стол\конференц\5) Justin Jin, Hong Kong, Shortlist, Contemporary Issues, Pro, 2013_P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4248472" cy="2996952"/>
          </a:xfrm>
          <a:prstGeom prst="rect">
            <a:avLst/>
          </a:prstGeom>
          <a:noFill/>
        </p:spPr>
      </p:pic>
      <p:pic>
        <p:nvPicPr>
          <p:cNvPr id="9221" name="Picture 5" descr="D:\Пользователь\Рабочий стол\конференц\problemy-unichtozheniya-les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46295"/>
            <a:ext cx="4392488" cy="2919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155</TotalTime>
  <Words>195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ANTHROPOGENIC IMPACT ON THE ENVIRONMENT </vt:lpstr>
      <vt:lpstr>Слайд 2</vt:lpstr>
      <vt:lpstr>POLLUTION OF THE ATMOSPHERE</vt:lpstr>
      <vt:lpstr>Слайд 4</vt:lpstr>
      <vt:lpstr>POLLUTION OF NATURAL WATERS </vt:lpstr>
      <vt:lpstr>Слайд 6</vt:lpstr>
      <vt:lpstr>SOIL CONTAMINATION</vt:lpstr>
      <vt:lpstr>Слайд 8</vt:lpstr>
      <vt:lpstr> INFLUENCE ON ANIMAL AND PLANT WORLDS</vt:lpstr>
      <vt:lpstr>RADIOACTIVE POLLUTION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14</cp:revision>
  <dcterms:created xsi:type="dcterms:W3CDTF">2020-04-17T14:33:06Z</dcterms:created>
  <dcterms:modified xsi:type="dcterms:W3CDTF">2020-04-17T17:08:39Z</dcterms:modified>
</cp:coreProperties>
</file>